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18288000" cy="10296525"/>
  <p:notesSz cx="6858000" cy="9144000"/>
  <p:defaultTextStyle>
    <a:defPPr>
      <a:defRPr lang="en-US"/>
    </a:defPPr>
    <a:lvl1pPr marL="0" algn="l" defTabSz="816696" rtl="0" eaLnBrk="1" latinLnBrk="0" hangingPunct="1">
      <a:defRPr sz="3200" kern="1200">
        <a:solidFill>
          <a:schemeClr val="tx1"/>
        </a:solidFill>
        <a:latin typeface="+mn-lt"/>
        <a:ea typeface="+mn-ea"/>
        <a:cs typeface="+mn-cs"/>
      </a:defRPr>
    </a:lvl1pPr>
    <a:lvl2pPr marL="816696" algn="l" defTabSz="816696" rtl="0" eaLnBrk="1" latinLnBrk="0" hangingPunct="1">
      <a:defRPr sz="3200" kern="1200">
        <a:solidFill>
          <a:schemeClr val="tx1"/>
        </a:solidFill>
        <a:latin typeface="+mn-lt"/>
        <a:ea typeface="+mn-ea"/>
        <a:cs typeface="+mn-cs"/>
      </a:defRPr>
    </a:lvl2pPr>
    <a:lvl3pPr marL="1633393" algn="l" defTabSz="816696" rtl="0" eaLnBrk="1" latinLnBrk="0" hangingPunct="1">
      <a:defRPr sz="3200" kern="1200">
        <a:solidFill>
          <a:schemeClr val="tx1"/>
        </a:solidFill>
        <a:latin typeface="+mn-lt"/>
        <a:ea typeface="+mn-ea"/>
        <a:cs typeface="+mn-cs"/>
      </a:defRPr>
    </a:lvl3pPr>
    <a:lvl4pPr marL="2450089" algn="l" defTabSz="816696" rtl="0" eaLnBrk="1" latinLnBrk="0" hangingPunct="1">
      <a:defRPr sz="3200" kern="1200">
        <a:solidFill>
          <a:schemeClr val="tx1"/>
        </a:solidFill>
        <a:latin typeface="+mn-lt"/>
        <a:ea typeface="+mn-ea"/>
        <a:cs typeface="+mn-cs"/>
      </a:defRPr>
    </a:lvl4pPr>
    <a:lvl5pPr marL="3266785" algn="l" defTabSz="816696" rtl="0" eaLnBrk="1" latinLnBrk="0" hangingPunct="1">
      <a:defRPr sz="3200" kern="1200">
        <a:solidFill>
          <a:schemeClr val="tx1"/>
        </a:solidFill>
        <a:latin typeface="+mn-lt"/>
        <a:ea typeface="+mn-ea"/>
        <a:cs typeface="+mn-cs"/>
      </a:defRPr>
    </a:lvl5pPr>
    <a:lvl6pPr marL="4083482" algn="l" defTabSz="816696" rtl="0" eaLnBrk="1" latinLnBrk="0" hangingPunct="1">
      <a:defRPr sz="3200" kern="1200">
        <a:solidFill>
          <a:schemeClr val="tx1"/>
        </a:solidFill>
        <a:latin typeface="+mn-lt"/>
        <a:ea typeface="+mn-ea"/>
        <a:cs typeface="+mn-cs"/>
      </a:defRPr>
    </a:lvl6pPr>
    <a:lvl7pPr marL="4900178" algn="l" defTabSz="816696" rtl="0" eaLnBrk="1" latinLnBrk="0" hangingPunct="1">
      <a:defRPr sz="3200" kern="1200">
        <a:solidFill>
          <a:schemeClr val="tx1"/>
        </a:solidFill>
        <a:latin typeface="+mn-lt"/>
        <a:ea typeface="+mn-ea"/>
        <a:cs typeface="+mn-cs"/>
      </a:defRPr>
    </a:lvl7pPr>
    <a:lvl8pPr marL="5716875" algn="l" defTabSz="816696" rtl="0" eaLnBrk="1" latinLnBrk="0" hangingPunct="1">
      <a:defRPr sz="3200" kern="1200">
        <a:solidFill>
          <a:schemeClr val="tx1"/>
        </a:solidFill>
        <a:latin typeface="+mn-lt"/>
        <a:ea typeface="+mn-ea"/>
        <a:cs typeface="+mn-cs"/>
      </a:defRPr>
    </a:lvl8pPr>
    <a:lvl9pPr marL="6533571" algn="l" defTabSz="816696" rtl="0" eaLnBrk="1" latinLnBrk="0" hangingPunct="1">
      <a:defRPr sz="32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43">
          <p15:clr>
            <a:srgbClr val="A4A3A4"/>
          </p15:clr>
        </p15:guide>
        <p15:guide id="2" pos="57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55"/>
  </p:normalViewPr>
  <p:slideViewPr>
    <p:cSldViewPr snapToGrid="0" snapToObjects="1">
      <p:cViewPr varScale="1">
        <p:scale>
          <a:sx n="74" d="100"/>
          <a:sy n="74" d="100"/>
        </p:scale>
        <p:origin x="534" y="72"/>
      </p:cViewPr>
      <p:guideLst>
        <p:guide orient="horz" pos="3243"/>
        <p:guide pos="57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3198597"/>
            <a:ext cx="15544800" cy="2207079"/>
          </a:xfrm>
        </p:spPr>
        <p:txBody>
          <a:bodyPr/>
          <a:lstStyle/>
          <a:p>
            <a:r>
              <a:rPr lang="en-US" smtClean="0"/>
              <a:t>Click to edit Master title style</a:t>
            </a:r>
            <a:endParaRPr lang="en-US"/>
          </a:p>
        </p:txBody>
      </p:sp>
      <p:sp>
        <p:nvSpPr>
          <p:cNvPr id="3" name="Subtitle 2"/>
          <p:cNvSpPr>
            <a:spLocks noGrp="1"/>
          </p:cNvSpPr>
          <p:nvPr>
            <p:ph type="subTitle" idx="1"/>
          </p:nvPr>
        </p:nvSpPr>
        <p:spPr>
          <a:xfrm>
            <a:off x="2743200" y="5834698"/>
            <a:ext cx="12801600" cy="2631334"/>
          </a:xfrm>
        </p:spPr>
        <p:txBody>
          <a:bodyPr/>
          <a:lstStyle>
            <a:lvl1pPr marL="0" indent="0" algn="ctr">
              <a:buNone/>
              <a:defRPr>
                <a:solidFill>
                  <a:schemeClr val="tx1">
                    <a:tint val="75000"/>
                  </a:schemeClr>
                </a:solidFill>
              </a:defRPr>
            </a:lvl1pPr>
            <a:lvl2pPr marL="816696" indent="0" algn="ctr">
              <a:buNone/>
              <a:defRPr>
                <a:solidFill>
                  <a:schemeClr val="tx1">
                    <a:tint val="75000"/>
                  </a:schemeClr>
                </a:solidFill>
              </a:defRPr>
            </a:lvl2pPr>
            <a:lvl3pPr marL="1633393" indent="0" algn="ctr">
              <a:buNone/>
              <a:defRPr>
                <a:solidFill>
                  <a:schemeClr val="tx1">
                    <a:tint val="75000"/>
                  </a:schemeClr>
                </a:solidFill>
              </a:defRPr>
            </a:lvl3pPr>
            <a:lvl4pPr marL="2450089" indent="0" algn="ctr">
              <a:buNone/>
              <a:defRPr>
                <a:solidFill>
                  <a:schemeClr val="tx1">
                    <a:tint val="75000"/>
                  </a:schemeClr>
                </a:solidFill>
              </a:defRPr>
            </a:lvl4pPr>
            <a:lvl5pPr marL="3266785" indent="0" algn="ctr">
              <a:buNone/>
              <a:defRPr>
                <a:solidFill>
                  <a:schemeClr val="tx1">
                    <a:tint val="75000"/>
                  </a:schemeClr>
                </a:solidFill>
              </a:defRPr>
            </a:lvl5pPr>
            <a:lvl6pPr marL="4083482" indent="0" algn="ctr">
              <a:buNone/>
              <a:defRPr>
                <a:solidFill>
                  <a:schemeClr val="tx1">
                    <a:tint val="75000"/>
                  </a:schemeClr>
                </a:solidFill>
              </a:defRPr>
            </a:lvl6pPr>
            <a:lvl7pPr marL="4900178" indent="0" algn="ctr">
              <a:buNone/>
              <a:defRPr>
                <a:solidFill>
                  <a:schemeClr val="tx1">
                    <a:tint val="75000"/>
                  </a:schemeClr>
                </a:solidFill>
              </a:defRPr>
            </a:lvl7pPr>
            <a:lvl8pPr marL="5716875" indent="0" algn="ctr">
              <a:buNone/>
              <a:defRPr>
                <a:solidFill>
                  <a:schemeClr val="tx1">
                    <a:tint val="75000"/>
                  </a:schemeClr>
                </a:solidFill>
              </a:defRPr>
            </a:lvl8pPr>
            <a:lvl9pPr marL="6533571"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7AC9C4C-1210-1840-B65F-7421B153CE4A}" type="datetimeFigureOut">
              <a:rPr lang="en-US" smtClean="0"/>
              <a:t>9/13/2017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0A3B11-1AAF-EA45-B386-E79B36D64219}" type="slidenum">
              <a:rPr lang="en-US" smtClean="0"/>
              <a:t>‹#›</a:t>
            </a:fld>
            <a:endParaRPr lang="en-US"/>
          </a:p>
        </p:txBody>
      </p:sp>
    </p:spTree>
    <p:extLst>
      <p:ext uri="{BB962C8B-B14F-4D97-AF65-F5344CB8AC3E}">
        <p14:creationId xmlns:p14="http://schemas.microsoft.com/office/powerpoint/2010/main" val="19825399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AC9C4C-1210-1840-B65F-7421B153CE4A}" type="datetimeFigureOut">
              <a:rPr lang="en-US" smtClean="0"/>
              <a:t>9/13/2017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0A3B11-1AAF-EA45-B386-E79B36D64219}" type="slidenum">
              <a:rPr lang="en-US" smtClean="0"/>
              <a:t>‹#›</a:t>
            </a:fld>
            <a:endParaRPr lang="en-US"/>
          </a:p>
        </p:txBody>
      </p:sp>
    </p:spTree>
    <p:extLst>
      <p:ext uri="{BB962C8B-B14F-4D97-AF65-F5344CB8AC3E}">
        <p14:creationId xmlns:p14="http://schemas.microsoft.com/office/powerpoint/2010/main" val="11148647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6517600" y="619699"/>
            <a:ext cx="8229600" cy="13190039"/>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828800" y="619699"/>
            <a:ext cx="24384000" cy="1319003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AC9C4C-1210-1840-B65F-7421B153CE4A}" type="datetimeFigureOut">
              <a:rPr lang="en-US" smtClean="0"/>
              <a:t>9/13/2017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0A3B11-1AAF-EA45-B386-E79B36D64219}" type="slidenum">
              <a:rPr lang="en-US" smtClean="0"/>
              <a:t>‹#›</a:t>
            </a:fld>
            <a:endParaRPr lang="en-US"/>
          </a:p>
        </p:txBody>
      </p:sp>
    </p:spTree>
    <p:extLst>
      <p:ext uri="{BB962C8B-B14F-4D97-AF65-F5344CB8AC3E}">
        <p14:creationId xmlns:p14="http://schemas.microsoft.com/office/powerpoint/2010/main" val="3900577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AC9C4C-1210-1840-B65F-7421B153CE4A}" type="datetimeFigureOut">
              <a:rPr lang="en-US" smtClean="0"/>
              <a:t>9/13/2017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0A3B11-1AAF-EA45-B386-E79B36D64219}" type="slidenum">
              <a:rPr lang="en-US" smtClean="0"/>
              <a:t>‹#›</a:t>
            </a:fld>
            <a:endParaRPr lang="en-US"/>
          </a:p>
        </p:txBody>
      </p:sp>
    </p:spTree>
    <p:extLst>
      <p:ext uri="{BB962C8B-B14F-4D97-AF65-F5344CB8AC3E}">
        <p14:creationId xmlns:p14="http://schemas.microsoft.com/office/powerpoint/2010/main" val="2101271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4626" y="6616472"/>
            <a:ext cx="15544800" cy="2045004"/>
          </a:xfrm>
        </p:spPr>
        <p:txBody>
          <a:bodyPr anchor="t"/>
          <a:lstStyle>
            <a:lvl1pPr algn="l">
              <a:defRPr sz="7100" b="1" cap="all"/>
            </a:lvl1pPr>
          </a:lstStyle>
          <a:p>
            <a:r>
              <a:rPr lang="en-US" smtClean="0"/>
              <a:t>Click to edit Master title style</a:t>
            </a:r>
            <a:endParaRPr lang="en-US"/>
          </a:p>
        </p:txBody>
      </p:sp>
      <p:sp>
        <p:nvSpPr>
          <p:cNvPr id="3" name="Text Placeholder 2"/>
          <p:cNvSpPr>
            <a:spLocks noGrp="1"/>
          </p:cNvSpPr>
          <p:nvPr>
            <p:ph type="body" idx="1"/>
          </p:nvPr>
        </p:nvSpPr>
        <p:spPr>
          <a:xfrm>
            <a:off x="1444626" y="4364107"/>
            <a:ext cx="15544800" cy="2252364"/>
          </a:xfrm>
        </p:spPr>
        <p:txBody>
          <a:bodyPr anchor="b"/>
          <a:lstStyle>
            <a:lvl1pPr marL="0" indent="0">
              <a:buNone/>
              <a:defRPr sz="3600">
                <a:solidFill>
                  <a:schemeClr val="tx1">
                    <a:tint val="75000"/>
                  </a:schemeClr>
                </a:solidFill>
              </a:defRPr>
            </a:lvl1pPr>
            <a:lvl2pPr marL="816696" indent="0">
              <a:buNone/>
              <a:defRPr sz="3200">
                <a:solidFill>
                  <a:schemeClr val="tx1">
                    <a:tint val="75000"/>
                  </a:schemeClr>
                </a:solidFill>
              </a:defRPr>
            </a:lvl2pPr>
            <a:lvl3pPr marL="1633393" indent="0">
              <a:buNone/>
              <a:defRPr sz="2900">
                <a:solidFill>
                  <a:schemeClr val="tx1">
                    <a:tint val="75000"/>
                  </a:schemeClr>
                </a:solidFill>
              </a:defRPr>
            </a:lvl3pPr>
            <a:lvl4pPr marL="2450089" indent="0">
              <a:buNone/>
              <a:defRPr sz="2500">
                <a:solidFill>
                  <a:schemeClr val="tx1">
                    <a:tint val="75000"/>
                  </a:schemeClr>
                </a:solidFill>
              </a:defRPr>
            </a:lvl4pPr>
            <a:lvl5pPr marL="3266785" indent="0">
              <a:buNone/>
              <a:defRPr sz="2500">
                <a:solidFill>
                  <a:schemeClr val="tx1">
                    <a:tint val="75000"/>
                  </a:schemeClr>
                </a:solidFill>
              </a:defRPr>
            </a:lvl5pPr>
            <a:lvl6pPr marL="4083482" indent="0">
              <a:buNone/>
              <a:defRPr sz="2500">
                <a:solidFill>
                  <a:schemeClr val="tx1">
                    <a:tint val="75000"/>
                  </a:schemeClr>
                </a:solidFill>
              </a:defRPr>
            </a:lvl6pPr>
            <a:lvl7pPr marL="4900178" indent="0">
              <a:buNone/>
              <a:defRPr sz="2500">
                <a:solidFill>
                  <a:schemeClr val="tx1">
                    <a:tint val="75000"/>
                  </a:schemeClr>
                </a:solidFill>
              </a:defRPr>
            </a:lvl7pPr>
            <a:lvl8pPr marL="5716875" indent="0">
              <a:buNone/>
              <a:defRPr sz="2500">
                <a:solidFill>
                  <a:schemeClr val="tx1">
                    <a:tint val="75000"/>
                  </a:schemeClr>
                </a:solidFill>
              </a:defRPr>
            </a:lvl8pPr>
            <a:lvl9pPr marL="6533571" indent="0">
              <a:buNone/>
              <a:defRPr sz="25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AC9C4C-1210-1840-B65F-7421B153CE4A}" type="datetimeFigureOut">
              <a:rPr lang="en-US" smtClean="0"/>
              <a:t>9/13/2017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0A3B11-1AAF-EA45-B386-E79B36D64219}" type="slidenum">
              <a:rPr lang="en-US" smtClean="0"/>
              <a:t>‹#›</a:t>
            </a:fld>
            <a:endParaRPr lang="en-US"/>
          </a:p>
        </p:txBody>
      </p:sp>
    </p:spTree>
    <p:extLst>
      <p:ext uri="{BB962C8B-B14F-4D97-AF65-F5344CB8AC3E}">
        <p14:creationId xmlns:p14="http://schemas.microsoft.com/office/powerpoint/2010/main" val="8833863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828800" y="3606168"/>
            <a:ext cx="16306800" cy="10203570"/>
          </a:xfrm>
        </p:spPr>
        <p:txBody>
          <a:bodyPr/>
          <a:lstStyle>
            <a:lvl1pPr>
              <a:defRPr sz="5000"/>
            </a:lvl1pPr>
            <a:lvl2pPr>
              <a:defRPr sz="4300"/>
            </a:lvl2pPr>
            <a:lvl3pPr>
              <a:defRPr sz="3600"/>
            </a:lvl3pPr>
            <a:lvl4pPr>
              <a:defRPr sz="3200"/>
            </a:lvl4pPr>
            <a:lvl5pPr>
              <a:defRPr sz="3200"/>
            </a:lvl5pPr>
            <a:lvl6pPr>
              <a:defRPr sz="3200"/>
            </a:lvl6pPr>
            <a:lvl7pPr>
              <a:defRPr sz="3200"/>
            </a:lvl7pPr>
            <a:lvl8pPr>
              <a:defRPr sz="3200"/>
            </a:lvl8pPr>
            <a:lvl9pPr>
              <a:defRPr sz="3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8440400" y="3606168"/>
            <a:ext cx="16306800" cy="10203570"/>
          </a:xfrm>
        </p:spPr>
        <p:txBody>
          <a:bodyPr/>
          <a:lstStyle>
            <a:lvl1pPr>
              <a:defRPr sz="5000"/>
            </a:lvl1pPr>
            <a:lvl2pPr>
              <a:defRPr sz="4300"/>
            </a:lvl2pPr>
            <a:lvl3pPr>
              <a:defRPr sz="3600"/>
            </a:lvl3pPr>
            <a:lvl4pPr>
              <a:defRPr sz="3200"/>
            </a:lvl4pPr>
            <a:lvl5pPr>
              <a:defRPr sz="3200"/>
            </a:lvl5pPr>
            <a:lvl6pPr>
              <a:defRPr sz="3200"/>
            </a:lvl6pPr>
            <a:lvl7pPr>
              <a:defRPr sz="3200"/>
            </a:lvl7pPr>
            <a:lvl8pPr>
              <a:defRPr sz="3200"/>
            </a:lvl8pPr>
            <a:lvl9pPr>
              <a:defRPr sz="3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7AC9C4C-1210-1840-B65F-7421B153CE4A}" type="datetimeFigureOut">
              <a:rPr lang="en-US" smtClean="0"/>
              <a:t>9/13/2017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0A3B11-1AAF-EA45-B386-E79B36D64219}" type="slidenum">
              <a:rPr lang="en-US" smtClean="0"/>
              <a:t>‹#›</a:t>
            </a:fld>
            <a:endParaRPr lang="en-US"/>
          </a:p>
        </p:txBody>
      </p:sp>
    </p:spTree>
    <p:extLst>
      <p:ext uri="{BB962C8B-B14F-4D97-AF65-F5344CB8AC3E}">
        <p14:creationId xmlns:p14="http://schemas.microsoft.com/office/powerpoint/2010/main" val="41893188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412338"/>
            <a:ext cx="16459200" cy="1716088"/>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914400" y="2304801"/>
            <a:ext cx="8080376" cy="960532"/>
          </a:xfrm>
        </p:spPr>
        <p:txBody>
          <a:bodyPr anchor="b"/>
          <a:lstStyle>
            <a:lvl1pPr marL="0" indent="0">
              <a:buNone/>
              <a:defRPr sz="4300" b="1"/>
            </a:lvl1pPr>
            <a:lvl2pPr marL="816696" indent="0">
              <a:buNone/>
              <a:defRPr sz="3600" b="1"/>
            </a:lvl2pPr>
            <a:lvl3pPr marL="1633393" indent="0">
              <a:buNone/>
              <a:defRPr sz="3200" b="1"/>
            </a:lvl3pPr>
            <a:lvl4pPr marL="2450089" indent="0">
              <a:buNone/>
              <a:defRPr sz="2900" b="1"/>
            </a:lvl4pPr>
            <a:lvl5pPr marL="3266785" indent="0">
              <a:buNone/>
              <a:defRPr sz="2900" b="1"/>
            </a:lvl5pPr>
            <a:lvl6pPr marL="4083482" indent="0">
              <a:buNone/>
              <a:defRPr sz="2900" b="1"/>
            </a:lvl6pPr>
            <a:lvl7pPr marL="4900178" indent="0">
              <a:buNone/>
              <a:defRPr sz="2900" b="1"/>
            </a:lvl7pPr>
            <a:lvl8pPr marL="5716875" indent="0">
              <a:buNone/>
              <a:defRPr sz="2900" b="1"/>
            </a:lvl8pPr>
            <a:lvl9pPr marL="6533571" indent="0">
              <a:buNone/>
              <a:defRPr sz="2900" b="1"/>
            </a:lvl9pPr>
          </a:lstStyle>
          <a:p>
            <a:pPr lvl="0"/>
            <a:r>
              <a:rPr lang="en-US" smtClean="0"/>
              <a:t>Click to edit Master text styles</a:t>
            </a:r>
          </a:p>
        </p:txBody>
      </p:sp>
      <p:sp>
        <p:nvSpPr>
          <p:cNvPr id="4" name="Content Placeholder 3"/>
          <p:cNvSpPr>
            <a:spLocks noGrp="1"/>
          </p:cNvSpPr>
          <p:nvPr>
            <p:ph sz="half" idx="2"/>
          </p:nvPr>
        </p:nvSpPr>
        <p:spPr>
          <a:xfrm>
            <a:off x="914400" y="3265333"/>
            <a:ext cx="8080376" cy="5932420"/>
          </a:xfrm>
        </p:spPr>
        <p:txBody>
          <a:bodyPr/>
          <a:lstStyle>
            <a:lvl1pPr>
              <a:defRPr sz="4300"/>
            </a:lvl1pPr>
            <a:lvl2pPr>
              <a:defRPr sz="3600"/>
            </a:lvl2pPr>
            <a:lvl3pPr>
              <a:defRPr sz="32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9290051" y="2304801"/>
            <a:ext cx="8083550" cy="960532"/>
          </a:xfrm>
        </p:spPr>
        <p:txBody>
          <a:bodyPr anchor="b"/>
          <a:lstStyle>
            <a:lvl1pPr marL="0" indent="0">
              <a:buNone/>
              <a:defRPr sz="4300" b="1"/>
            </a:lvl1pPr>
            <a:lvl2pPr marL="816696" indent="0">
              <a:buNone/>
              <a:defRPr sz="3600" b="1"/>
            </a:lvl2pPr>
            <a:lvl3pPr marL="1633393" indent="0">
              <a:buNone/>
              <a:defRPr sz="3200" b="1"/>
            </a:lvl3pPr>
            <a:lvl4pPr marL="2450089" indent="0">
              <a:buNone/>
              <a:defRPr sz="2900" b="1"/>
            </a:lvl4pPr>
            <a:lvl5pPr marL="3266785" indent="0">
              <a:buNone/>
              <a:defRPr sz="2900" b="1"/>
            </a:lvl5pPr>
            <a:lvl6pPr marL="4083482" indent="0">
              <a:buNone/>
              <a:defRPr sz="2900" b="1"/>
            </a:lvl6pPr>
            <a:lvl7pPr marL="4900178" indent="0">
              <a:buNone/>
              <a:defRPr sz="2900" b="1"/>
            </a:lvl7pPr>
            <a:lvl8pPr marL="5716875" indent="0">
              <a:buNone/>
              <a:defRPr sz="2900" b="1"/>
            </a:lvl8pPr>
            <a:lvl9pPr marL="6533571" indent="0">
              <a:buNone/>
              <a:defRPr sz="2900" b="1"/>
            </a:lvl9pPr>
          </a:lstStyle>
          <a:p>
            <a:pPr lvl="0"/>
            <a:r>
              <a:rPr lang="en-US" smtClean="0"/>
              <a:t>Click to edit Master text styles</a:t>
            </a:r>
          </a:p>
        </p:txBody>
      </p:sp>
      <p:sp>
        <p:nvSpPr>
          <p:cNvPr id="6" name="Content Placeholder 5"/>
          <p:cNvSpPr>
            <a:spLocks noGrp="1"/>
          </p:cNvSpPr>
          <p:nvPr>
            <p:ph sz="quarter" idx="4"/>
          </p:nvPr>
        </p:nvSpPr>
        <p:spPr>
          <a:xfrm>
            <a:off x="9290051" y="3265333"/>
            <a:ext cx="8083550" cy="5932420"/>
          </a:xfrm>
        </p:spPr>
        <p:txBody>
          <a:bodyPr/>
          <a:lstStyle>
            <a:lvl1pPr>
              <a:defRPr sz="4300"/>
            </a:lvl1pPr>
            <a:lvl2pPr>
              <a:defRPr sz="3600"/>
            </a:lvl2pPr>
            <a:lvl3pPr>
              <a:defRPr sz="32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7AC9C4C-1210-1840-B65F-7421B153CE4A}" type="datetimeFigureOut">
              <a:rPr lang="en-US" smtClean="0"/>
              <a:t>9/13/2017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0A3B11-1AAF-EA45-B386-E79B36D64219}" type="slidenum">
              <a:rPr lang="en-US" smtClean="0"/>
              <a:t>‹#›</a:t>
            </a:fld>
            <a:endParaRPr lang="en-US"/>
          </a:p>
        </p:txBody>
      </p:sp>
    </p:spTree>
    <p:extLst>
      <p:ext uri="{BB962C8B-B14F-4D97-AF65-F5344CB8AC3E}">
        <p14:creationId xmlns:p14="http://schemas.microsoft.com/office/powerpoint/2010/main" val="1810393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7AC9C4C-1210-1840-B65F-7421B153CE4A}" type="datetimeFigureOut">
              <a:rPr lang="en-US" smtClean="0"/>
              <a:t>9/13/2017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0A3B11-1AAF-EA45-B386-E79B36D64219}" type="slidenum">
              <a:rPr lang="en-US" smtClean="0"/>
              <a:t>‹#›</a:t>
            </a:fld>
            <a:endParaRPr lang="en-US"/>
          </a:p>
        </p:txBody>
      </p:sp>
    </p:spTree>
    <p:extLst>
      <p:ext uri="{BB962C8B-B14F-4D97-AF65-F5344CB8AC3E}">
        <p14:creationId xmlns:p14="http://schemas.microsoft.com/office/powerpoint/2010/main" val="25624717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AC9C4C-1210-1840-B65F-7421B153CE4A}" type="datetimeFigureOut">
              <a:rPr lang="en-US" smtClean="0"/>
              <a:t>9/13/2017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E0A3B11-1AAF-EA45-B386-E79B36D64219}" type="slidenum">
              <a:rPr lang="en-US" smtClean="0"/>
              <a:t>‹#›</a:t>
            </a:fld>
            <a:endParaRPr lang="en-US"/>
          </a:p>
        </p:txBody>
      </p:sp>
    </p:spTree>
    <p:extLst>
      <p:ext uri="{BB962C8B-B14F-4D97-AF65-F5344CB8AC3E}">
        <p14:creationId xmlns:p14="http://schemas.microsoft.com/office/powerpoint/2010/main" val="1271402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1" y="409954"/>
            <a:ext cx="6016626" cy="1744689"/>
          </a:xfrm>
        </p:spPr>
        <p:txBody>
          <a:bodyPr anchor="b"/>
          <a:lstStyle>
            <a:lvl1pPr algn="l">
              <a:defRPr sz="3600" b="1"/>
            </a:lvl1pPr>
          </a:lstStyle>
          <a:p>
            <a:r>
              <a:rPr lang="en-US" smtClean="0"/>
              <a:t>Click to edit Master title style</a:t>
            </a:r>
            <a:endParaRPr lang="en-US"/>
          </a:p>
        </p:txBody>
      </p:sp>
      <p:sp>
        <p:nvSpPr>
          <p:cNvPr id="3" name="Content Placeholder 2"/>
          <p:cNvSpPr>
            <a:spLocks noGrp="1"/>
          </p:cNvSpPr>
          <p:nvPr>
            <p:ph idx="1"/>
          </p:nvPr>
        </p:nvSpPr>
        <p:spPr>
          <a:xfrm>
            <a:off x="7150100" y="409955"/>
            <a:ext cx="10223500" cy="8787799"/>
          </a:xfrm>
        </p:spPr>
        <p:txBody>
          <a:bodyPr/>
          <a:lstStyle>
            <a:lvl1pPr>
              <a:defRPr sz="5700"/>
            </a:lvl1pPr>
            <a:lvl2pPr>
              <a:defRPr sz="5000"/>
            </a:lvl2pPr>
            <a:lvl3pPr>
              <a:defRPr sz="4300"/>
            </a:lvl3pPr>
            <a:lvl4pPr>
              <a:defRPr sz="3600"/>
            </a:lvl4pPr>
            <a:lvl5pPr>
              <a:defRPr sz="3600"/>
            </a:lvl5pPr>
            <a:lvl6pPr>
              <a:defRPr sz="3600"/>
            </a:lvl6pPr>
            <a:lvl7pPr>
              <a:defRPr sz="3600"/>
            </a:lvl7pPr>
            <a:lvl8pPr>
              <a:defRPr sz="3600"/>
            </a:lvl8pPr>
            <a:lvl9pPr>
              <a:defRPr sz="3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914401" y="2154644"/>
            <a:ext cx="6016626" cy="7043110"/>
          </a:xfrm>
        </p:spPr>
        <p:txBody>
          <a:bodyPr/>
          <a:lstStyle>
            <a:lvl1pPr marL="0" indent="0">
              <a:buNone/>
              <a:defRPr sz="2500"/>
            </a:lvl1pPr>
            <a:lvl2pPr marL="816696" indent="0">
              <a:buNone/>
              <a:defRPr sz="2100"/>
            </a:lvl2pPr>
            <a:lvl3pPr marL="1633393" indent="0">
              <a:buNone/>
              <a:defRPr sz="1800"/>
            </a:lvl3pPr>
            <a:lvl4pPr marL="2450089" indent="0">
              <a:buNone/>
              <a:defRPr sz="1600"/>
            </a:lvl4pPr>
            <a:lvl5pPr marL="3266785" indent="0">
              <a:buNone/>
              <a:defRPr sz="1600"/>
            </a:lvl5pPr>
            <a:lvl6pPr marL="4083482" indent="0">
              <a:buNone/>
              <a:defRPr sz="1600"/>
            </a:lvl6pPr>
            <a:lvl7pPr marL="4900178" indent="0">
              <a:buNone/>
              <a:defRPr sz="1600"/>
            </a:lvl7pPr>
            <a:lvl8pPr marL="5716875" indent="0">
              <a:buNone/>
              <a:defRPr sz="1600"/>
            </a:lvl8pPr>
            <a:lvl9pPr marL="6533571" indent="0">
              <a:buNone/>
              <a:defRPr sz="16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AC9C4C-1210-1840-B65F-7421B153CE4A}" type="datetimeFigureOut">
              <a:rPr lang="en-US" smtClean="0"/>
              <a:t>9/13/2017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0A3B11-1AAF-EA45-B386-E79B36D64219}" type="slidenum">
              <a:rPr lang="en-US" smtClean="0"/>
              <a:t>‹#›</a:t>
            </a:fld>
            <a:endParaRPr lang="en-US"/>
          </a:p>
        </p:txBody>
      </p:sp>
    </p:spTree>
    <p:extLst>
      <p:ext uri="{BB962C8B-B14F-4D97-AF65-F5344CB8AC3E}">
        <p14:creationId xmlns:p14="http://schemas.microsoft.com/office/powerpoint/2010/main" val="33791147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584576" y="7207568"/>
            <a:ext cx="10972800" cy="850894"/>
          </a:xfrm>
        </p:spPr>
        <p:txBody>
          <a:bodyPr anchor="b"/>
          <a:lstStyle>
            <a:lvl1pPr algn="l">
              <a:defRPr sz="3600" b="1"/>
            </a:lvl1pPr>
          </a:lstStyle>
          <a:p>
            <a:r>
              <a:rPr lang="en-US" smtClean="0"/>
              <a:t>Click to edit Master title style</a:t>
            </a:r>
            <a:endParaRPr lang="en-US"/>
          </a:p>
        </p:txBody>
      </p:sp>
      <p:sp>
        <p:nvSpPr>
          <p:cNvPr id="3" name="Picture Placeholder 2"/>
          <p:cNvSpPr>
            <a:spLocks noGrp="1"/>
          </p:cNvSpPr>
          <p:nvPr>
            <p:ph type="pic" idx="1"/>
          </p:nvPr>
        </p:nvSpPr>
        <p:spPr>
          <a:xfrm>
            <a:off x="3584576" y="920014"/>
            <a:ext cx="10972800" cy="6177915"/>
          </a:xfrm>
        </p:spPr>
        <p:txBody>
          <a:bodyPr/>
          <a:lstStyle>
            <a:lvl1pPr marL="0" indent="0">
              <a:buNone/>
              <a:defRPr sz="5700"/>
            </a:lvl1pPr>
            <a:lvl2pPr marL="816696" indent="0">
              <a:buNone/>
              <a:defRPr sz="5000"/>
            </a:lvl2pPr>
            <a:lvl3pPr marL="1633393" indent="0">
              <a:buNone/>
              <a:defRPr sz="4300"/>
            </a:lvl3pPr>
            <a:lvl4pPr marL="2450089" indent="0">
              <a:buNone/>
              <a:defRPr sz="3600"/>
            </a:lvl4pPr>
            <a:lvl5pPr marL="3266785" indent="0">
              <a:buNone/>
              <a:defRPr sz="3600"/>
            </a:lvl5pPr>
            <a:lvl6pPr marL="4083482" indent="0">
              <a:buNone/>
              <a:defRPr sz="3600"/>
            </a:lvl6pPr>
            <a:lvl7pPr marL="4900178" indent="0">
              <a:buNone/>
              <a:defRPr sz="3600"/>
            </a:lvl7pPr>
            <a:lvl8pPr marL="5716875" indent="0">
              <a:buNone/>
              <a:defRPr sz="3600"/>
            </a:lvl8pPr>
            <a:lvl9pPr marL="6533571" indent="0">
              <a:buNone/>
              <a:defRPr sz="3600"/>
            </a:lvl9pPr>
          </a:lstStyle>
          <a:p>
            <a:endParaRPr lang="en-US"/>
          </a:p>
        </p:txBody>
      </p:sp>
      <p:sp>
        <p:nvSpPr>
          <p:cNvPr id="4" name="Text Placeholder 3"/>
          <p:cNvSpPr>
            <a:spLocks noGrp="1"/>
          </p:cNvSpPr>
          <p:nvPr>
            <p:ph type="body" sz="half" idx="2"/>
          </p:nvPr>
        </p:nvSpPr>
        <p:spPr>
          <a:xfrm>
            <a:off x="3584576" y="8058462"/>
            <a:ext cx="10972800" cy="1208411"/>
          </a:xfrm>
        </p:spPr>
        <p:txBody>
          <a:bodyPr/>
          <a:lstStyle>
            <a:lvl1pPr marL="0" indent="0">
              <a:buNone/>
              <a:defRPr sz="2500"/>
            </a:lvl1pPr>
            <a:lvl2pPr marL="816696" indent="0">
              <a:buNone/>
              <a:defRPr sz="2100"/>
            </a:lvl2pPr>
            <a:lvl3pPr marL="1633393" indent="0">
              <a:buNone/>
              <a:defRPr sz="1800"/>
            </a:lvl3pPr>
            <a:lvl4pPr marL="2450089" indent="0">
              <a:buNone/>
              <a:defRPr sz="1600"/>
            </a:lvl4pPr>
            <a:lvl5pPr marL="3266785" indent="0">
              <a:buNone/>
              <a:defRPr sz="1600"/>
            </a:lvl5pPr>
            <a:lvl6pPr marL="4083482" indent="0">
              <a:buNone/>
              <a:defRPr sz="1600"/>
            </a:lvl6pPr>
            <a:lvl7pPr marL="4900178" indent="0">
              <a:buNone/>
              <a:defRPr sz="1600"/>
            </a:lvl7pPr>
            <a:lvl8pPr marL="5716875" indent="0">
              <a:buNone/>
              <a:defRPr sz="1600"/>
            </a:lvl8pPr>
            <a:lvl9pPr marL="6533571" indent="0">
              <a:buNone/>
              <a:defRPr sz="16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AC9C4C-1210-1840-B65F-7421B153CE4A}" type="datetimeFigureOut">
              <a:rPr lang="en-US" smtClean="0"/>
              <a:t>9/13/2017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0A3B11-1AAF-EA45-B386-E79B36D64219}" type="slidenum">
              <a:rPr lang="en-US" smtClean="0"/>
              <a:t>‹#›</a:t>
            </a:fld>
            <a:endParaRPr lang="en-US"/>
          </a:p>
        </p:txBody>
      </p:sp>
    </p:spTree>
    <p:extLst>
      <p:ext uri="{BB962C8B-B14F-4D97-AF65-F5344CB8AC3E}">
        <p14:creationId xmlns:p14="http://schemas.microsoft.com/office/powerpoint/2010/main" val="28819493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412338"/>
            <a:ext cx="16459200" cy="1716088"/>
          </a:xfrm>
          <a:prstGeom prst="rect">
            <a:avLst/>
          </a:prstGeom>
        </p:spPr>
        <p:txBody>
          <a:bodyPr vert="horz" lIns="163339" tIns="81670" rIns="163339" bIns="8167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914400" y="2402523"/>
            <a:ext cx="16459200" cy="6795231"/>
          </a:xfrm>
          <a:prstGeom prst="rect">
            <a:avLst/>
          </a:prstGeom>
        </p:spPr>
        <p:txBody>
          <a:bodyPr vert="horz" lIns="163339" tIns="81670" rIns="163339" bIns="8167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914400" y="9543354"/>
            <a:ext cx="4267200" cy="548195"/>
          </a:xfrm>
          <a:prstGeom prst="rect">
            <a:avLst/>
          </a:prstGeom>
        </p:spPr>
        <p:txBody>
          <a:bodyPr vert="horz" lIns="163339" tIns="81670" rIns="163339" bIns="81670" rtlCol="0" anchor="ctr"/>
          <a:lstStyle>
            <a:lvl1pPr algn="l">
              <a:defRPr sz="2100">
                <a:solidFill>
                  <a:schemeClr val="tx1">
                    <a:tint val="75000"/>
                  </a:schemeClr>
                </a:solidFill>
              </a:defRPr>
            </a:lvl1pPr>
          </a:lstStyle>
          <a:p>
            <a:fld id="{17AC9C4C-1210-1840-B65F-7421B153CE4A}" type="datetimeFigureOut">
              <a:rPr lang="en-US" smtClean="0"/>
              <a:t>9/13/2017</a:t>
            </a:fld>
            <a:endParaRPr lang="en-US"/>
          </a:p>
        </p:txBody>
      </p:sp>
      <p:sp>
        <p:nvSpPr>
          <p:cNvPr id="5" name="Footer Placeholder 4"/>
          <p:cNvSpPr>
            <a:spLocks noGrp="1"/>
          </p:cNvSpPr>
          <p:nvPr>
            <p:ph type="ftr" sz="quarter" idx="3"/>
          </p:nvPr>
        </p:nvSpPr>
        <p:spPr>
          <a:xfrm>
            <a:off x="6248400" y="9543354"/>
            <a:ext cx="5791200" cy="548195"/>
          </a:xfrm>
          <a:prstGeom prst="rect">
            <a:avLst/>
          </a:prstGeom>
        </p:spPr>
        <p:txBody>
          <a:bodyPr vert="horz" lIns="163339" tIns="81670" rIns="163339" bIns="81670" rtlCol="0" anchor="ctr"/>
          <a:lstStyle>
            <a:lvl1pPr algn="ctr">
              <a:defRPr sz="21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3106400" y="9543354"/>
            <a:ext cx="4267200" cy="548195"/>
          </a:xfrm>
          <a:prstGeom prst="rect">
            <a:avLst/>
          </a:prstGeom>
        </p:spPr>
        <p:txBody>
          <a:bodyPr vert="horz" lIns="163339" tIns="81670" rIns="163339" bIns="81670" rtlCol="0" anchor="ctr"/>
          <a:lstStyle>
            <a:lvl1pPr algn="r">
              <a:defRPr sz="2100">
                <a:solidFill>
                  <a:schemeClr val="tx1">
                    <a:tint val="75000"/>
                  </a:schemeClr>
                </a:solidFill>
              </a:defRPr>
            </a:lvl1pPr>
          </a:lstStyle>
          <a:p>
            <a:fld id="{0E0A3B11-1AAF-EA45-B386-E79B36D64219}" type="slidenum">
              <a:rPr lang="en-US" smtClean="0"/>
              <a:t>‹#›</a:t>
            </a:fld>
            <a:endParaRPr lang="en-US"/>
          </a:p>
        </p:txBody>
      </p:sp>
    </p:spTree>
    <p:extLst>
      <p:ext uri="{BB962C8B-B14F-4D97-AF65-F5344CB8AC3E}">
        <p14:creationId xmlns:p14="http://schemas.microsoft.com/office/powerpoint/2010/main" val="24968313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816696" rtl="0" eaLnBrk="1" latinLnBrk="0" hangingPunct="1">
        <a:spcBef>
          <a:spcPct val="0"/>
        </a:spcBef>
        <a:buNone/>
        <a:defRPr sz="7900" kern="1200">
          <a:solidFill>
            <a:schemeClr val="tx1"/>
          </a:solidFill>
          <a:latin typeface="+mj-lt"/>
          <a:ea typeface="+mj-ea"/>
          <a:cs typeface="+mj-cs"/>
        </a:defRPr>
      </a:lvl1pPr>
    </p:titleStyle>
    <p:bodyStyle>
      <a:lvl1pPr marL="612522" indent="-612522" algn="l" defTabSz="816696" rtl="0" eaLnBrk="1" latinLnBrk="0" hangingPunct="1">
        <a:spcBef>
          <a:spcPct val="20000"/>
        </a:spcBef>
        <a:buFont typeface="Arial"/>
        <a:buChar char="•"/>
        <a:defRPr sz="5700" kern="1200">
          <a:solidFill>
            <a:schemeClr val="tx1"/>
          </a:solidFill>
          <a:latin typeface="+mn-lt"/>
          <a:ea typeface="+mn-ea"/>
          <a:cs typeface="+mn-cs"/>
        </a:defRPr>
      </a:lvl1pPr>
      <a:lvl2pPr marL="1327132" indent="-510435" algn="l" defTabSz="816696" rtl="0" eaLnBrk="1" latinLnBrk="0" hangingPunct="1">
        <a:spcBef>
          <a:spcPct val="20000"/>
        </a:spcBef>
        <a:buFont typeface="Arial"/>
        <a:buChar char="–"/>
        <a:defRPr sz="5000" kern="1200">
          <a:solidFill>
            <a:schemeClr val="tx1"/>
          </a:solidFill>
          <a:latin typeface="+mn-lt"/>
          <a:ea typeface="+mn-ea"/>
          <a:cs typeface="+mn-cs"/>
        </a:defRPr>
      </a:lvl2pPr>
      <a:lvl3pPr marL="2041741" indent="-408348" algn="l" defTabSz="816696" rtl="0" eaLnBrk="1" latinLnBrk="0" hangingPunct="1">
        <a:spcBef>
          <a:spcPct val="20000"/>
        </a:spcBef>
        <a:buFont typeface="Arial"/>
        <a:buChar char="•"/>
        <a:defRPr sz="4300" kern="1200">
          <a:solidFill>
            <a:schemeClr val="tx1"/>
          </a:solidFill>
          <a:latin typeface="+mn-lt"/>
          <a:ea typeface="+mn-ea"/>
          <a:cs typeface="+mn-cs"/>
        </a:defRPr>
      </a:lvl3pPr>
      <a:lvl4pPr marL="2858437" indent="-408348" algn="l" defTabSz="816696" rtl="0" eaLnBrk="1" latinLnBrk="0" hangingPunct="1">
        <a:spcBef>
          <a:spcPct val="20000"/>
        </a:spcBef>
        <a:buFont typeface="Arial"/>
        <a:buChar char="–"/>
        <a:defRPr sz="3600" kern="1200">
          <a:solidFill>
            <a:schemeClr val="tx1"/>
          </a:solidFill>
          <a:latin typeface="+mn-lt"/>
          <a:ea typeface="+mn-ea"/>
          <a:cs typeface="+mn-cs"/>
        </a:defRPr>
      </a:lvl4pPr>
      <a:lvl5pPr marL="3675134" indent="-408348" algn="l" defTabSz="816696" rtl="0" eaLnBrk="1" latinLnBrk="0" hangingPunct="1">
        <a:spcBef>
          <a:spcPct val="20000"/>
        </a:spcBef>
        <a:buFont typeface="Arial"/>
        <a:buChar char="»"/>
        <a:defRPr sz="3600" kern="1200">
          <a:solidFill>
            <a:schemeClr val="tx1"/>
          </a:solidFill>
          <a:latin typeface="+mn-lt"/>
          <a:ea typeface="+mn-ea"/>
          <a:cs typeface="+mn-cs"/>
        </a:defRPr>
      </a:lvl5pPr>
      <a:lvl6pPr marL="4491830" indent="-408348" algn="l" defTabSz="816696" rtl="0" eaLnBrk="1" latinLnBrk="0" hangingPunct="1">
        <a:spcBef>
          <a:spcPct val="20000"/>
        </a:spcBef>
        <a:buFont typeface="Arial"/>
        <a:buChar char="•"/>
        <a:defRPr sz="3600" kern="1200">
          <a:solidFill>
            <a:schemeClr val="tx1"/>
          </a:solidFill>
          <a:latin typeface="+mn-lt"/>
          <a:ea typeface="+mn-ea"/>
          <a:cs typeface="+mn-cs"/>
        </a:defRPr>
      </a:lvl6pPr>
      <a:lvl7pPr marL="5308526" indent="-408348" algn="l" defTabSz="816696" rtl="0" eaLnBrk="1" latinLnBrk="0" hangingPunct="1">
        <a:spcBef>
          <a:spcPct val="20000"/>
        </a:spcBef>
        <a:buFont typeface="Arial"/>
        <a:buChar char="•"/>
        <a:defRPr sz="3600" kern="1200">
          <a:solidFill>
            <a:schemeClr val="tx1"/>
          </a:solidFill>
          <a:latin typeface="+mn-lt"/>
          <a:ea typeface="+mn-ea"/>
          <a:cs typeface="+mn-cs"/>
        </a:defRPr>
      </a:lvl7pPr>
      <a:lvl8pPr marL="6125223" indent="-408348" algn="l" defTabSz="816696" rtl="0" eaLnBrk="1" latinLnBrk="0" hangingPunct="1">
        <a:spcBef>
          <a:spcPct val="20000"/>
        </a:spcBef>
        <a:buFont typeface="Arial"/>
        <a:buChar char="•"/>
        <a:defRPr sz="3600" kern="1200">
          <a:solidFill>
            <a:schemeClr val="tx1"/>
          </a:solidFill>
          <a:latin typeface="+mn-lt"/>
          <a:ea typeface="+mn-ea"/>
          <a:cs typeface="+mn-cs"/>
        </a:defRPr>
      </a:lvl8pPr>
      <a:lvl9pPr marL="6941919" indent="-408348" algn="l" defTabSz="816696" rtl="0" eaLnBrk="1" latinLnBrk="0" hangingPunct="1">
        <a:spcBef>
          <a:spcPct val="20000"/>
        </a:spcBef>
        <a:buFont typeface="Arial"/>
        <a:buChar char="•"/>
        <a:defRPr sz="3600" kern="1200">
          <a:solidFill>
            <a:schemeClr val="tx1"/>
          </a:solidFill>
          <a:latin typeface="+mn-lt"/>
          <a:ea typeface="+mn-ea"/>
          <a:cs typeface="+mn-cs"/>
        </a:defRPr>
      </a:lvl9pPr>
    </p:bodyStyle>
    <p:otherStyle>
      <a:defPPr>
        <a:defRPr lang="en-US"/>
      </a:defPPr>
      <a:lvl1pPr marL="0" algn="l" defTabSz="816696" rtl="0" eaLnBrk="1" latinLnBrk="0" hangingPunct="1">
        <a:defRPr sz="3200" kern="1200">
          <a:solidFill>
            <a:schemeClr val="tx1"/>
          </a:solidFill>
          <a:latin typeface="+mn-lt"/>
          <a:ea typeface="+mn-ea"/>
          <a:cs typeface="+mn-cs"/>
        </a:defRPr>
      </a:lvl1pPr>
      <a:lvl2pPr marL="816696" algn="l" defTabSz="816696" rtl="0" eaLnBrk="1" latinLnBrk="0" hangingPunct="1">
        <a:defRPr sz="3200" kern="1200">
          <a:solidFill>
            <a:schemeClr val="tx1"/>
          </a:solidFill>
          <a:latin typeface="+mn-lt"/>
          <a:ea typeface="+mn-ea"/>
          <a:cs typeface="+mn-cs"/>
        </a:defRPr>
      </a:lvl2pPr>
      <a:lvl3pPr marL="1633393" algn="l" defTabSz="816696" rtl="0" eaLnBrk="1" latinLnBrk="0" hangingPunct="1">
        <a:defRPr sz="3200" kern="1200">
          <a:solidFill>
            <a:schemeClr val="tx1"/>
          </a:solidFill>
          <a:latin typeface="+mn-lt"/>
          <a:ea typeface="+mn-ea"/>
          <a:cs typeface="+mn-cs"/>
        </a:defRPr>
      </a:lvl3pPr>
      <a:lvl4pPr marL="2450089" algn="l" defTabSz="816696" rtl="0" eaLnBrk="1" latinLnBrk="0" hangingPunct="1">
        <a:defRPr sz="3200" kern="1200">
          <a:solidFill>
            <a:schemeClr val="tx1"/>
          </a:solidFill>
          <a:latin typeface="+mn-lt"/>
          <a:ea typeface="+mn-ea"/>
          <a:cs typeface="+mn-cs"/>
        </a:defRPr>
      </a:lvl4pPr>
      <a:lvl5pPr marL="3266785" algn="l" defTabSz="816696" rtl="0" eaLnBrk="1" latinLnBrk="0" hangingPunct="1">
        <a:defRPr sz="3200" kern="1200">
          <a:solidFill>
            <a:schemeClr val="tx1"/>
          </a:solidFill>
          <a:latin typeface="+mn-lt"/>
          <a:ea typeface="+mn-ea"/>
          <a:cs typeface="+mn-cs"/>
        </a:defRPr>
      </a:lvl5pPr>
      <a:lvl6pPr marL="4083482" algn="l" defTabSz="816696" rtl="0" eaLnBrk="1" latinLnBrk="0" hangingPunct="1">
        <a:defRPr sz="3200" kern="1200">
          <a:solidFill>
            <a:schemeClr val="tx1"/>
          </a:solidFill>
          <a:latin typeface="+mn-lt"/>
          <a:ea typeface="+mn-ea"/>
          <a:cs typeface="+mn-cs"/>
        </a:defRPr>
      </a:lvl6pPr>
      <a:lvl7pPr marL="4900178" algn="l" defTabSz="816696" rtl="0" eaLnBrk="1" latinLnBrk="0" hangingPunct="1">
        <a:defRPr sz="3200" kern="1200">
          <a:solidFill>
            <a:schemeClr val="tx1"/>
          </a:solidFill>
          <a:latin typeface="+mn-lt"/>
          <a:ea typeface="+mn-ea"/>
          <a:cs typeface="+mn-cs"/>
        </a:defRPr>
      </a:lvl7pPr>
      <a:lvl8pPr marL="5716875" algn="l" defTabSz="816696" rtl="0" eaLnBrk="1" latinLnBrk="0" hangingPunct="1">
        <a:defRPr sz="3200" kern="1200">
          <a:solidFill>
            <a:schemeClr val="tx1"/>
          </a:solidFill>
          <a:latin typeface="+mn-lt"/>
          <a:ea typeface="+mn-ea"/>
          <a:cs typeface="+mn-cs"/>
        </a:defRPr>
      </a:lvl8pPr>
      <a:lvl9pPr marL="6533571" algn="l" defTabSz="816696" rtl="0" eaLnBrk="1" latinLnBrk="0" hangingPunct="1">
        <a:defRPr sz="3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00138" y="406324"/>
            <a:ext cx="15387637" cy="8987076"/>
          </a:xfrm>
          <a:prstGeom prst="rect">
            <a:avLst/>
          </a:prstGeom>
          <a:noFill/>
        </p:spPr>
        <p:txBody>
          <a:bodyPr wrap="square" rtlCol="0">
            <a:spAutoFit/>
          </a:bodyPr>
          <a:lstStyle/>
          <a:p>
            <a:r>
              <a:rPr lang="en-US" sz="3400" dirty="0" smtClean="0">
                <a:latin typeface="Times New Roman" charset="0"/>
                <a:ea typeface="Times New Roman" charset="0"/>
                <a:cs typeface="Times New Roman" charset="0"/>
              </a:rPr>
              <a:t>This PowerPoint slide has a 16:9 aspect ratio which is identical to the LCD Screen in the Anne Belk Hall entrance.</a:t>
            </a:r>
          </a:p>
          <a:p>
            <a:endParaRPr lang="en-US" sz="3400" dirty="0" smtClean="0">
              <a:latin typeface="Times New Roman" charset="0"/>
              <a:ea typeface="Times New Roman" charset="0"/>
              <a:cs typeface="Times New Roman" charset="0"/>
            </a:endParaRPr>
          </a:p>
          <a:p>
            <a:r>
              <a:rPr lang="en-US" sz="3400" dirty="0" smtClean="0">
                <a:latin typeface="Times New Roman" charset="0"/>
                <a:ea typeface="Times New Roman" charset="0"/>
                <a:cs typeface="Times New Roman" charset="0"/>
              </a:rPr>
              <a:t>If you have an event/class/issue which you would like to promote on the Anne Belk screen, please use this PPT slide template. Once </a:t>
            </a:r>
            <a:r>
              <a:rPr lang="en-US" sz="3400" dirty="0">
                <a:latin typeface="Times New Roman" charset="0"/>
                <a:ea typeface="Times New Roman" charset="0"/>
                <a:cs typeface="Times New Roman" charset="0"/>
              </a:rPr>
              <a:t>you have created the slide, save it (with a title that also incorporates your last name</a:t>
            </a:r>
            <a:r>
              <a:rPr lang="en-US" sz="3400" dirty="0" smtClean="0">
                <a:latin typeface="Times New Roman" charset="0"/>
                <a:ea typeface="Times New Roman" charset="0"/>
                <a:cs typeface="Times New Roman" charset="0"/>
              </a:rPr>
              <a:t>) as </a:t>
            </a:r>
            <a:r>
              <a:rPr lang="en-US" sz="3400" dirty="0">
                <a:latin typeface="Times New Roman" charset="0"/>
                <a:ea typeface="Times New Roman" charset="0"/>
                <a:cs typeface="Times New Roman" charset="0"/>
              </a:rPr>
              <a:t>a JPEG file and send it to Teanna. In your email to Teanna, please list when you want it to starting running and for how long.  It will not run an entire semester because students will get </a:t>
            </a:r>
            <a:r>
              <a:rPr lang="en-US" sz="3400" dirty="0" smtClean="0">
                <a:latin typeface="Times New Roman" charset="0"/>
                <a:ea typeface="Times New Roman" charset="0"/>
                <a:cs typeface="Times New Roman" charset="0"/>
              </a:rPr>
              <a:t>used </a:t>
            </a:r>
            <a:r>
              <a:rPr lang="en-US" sz="3400" dirty="0">
                <a:latin typeface="Times New Roman" charset="0"/>
                <a:ea typeface="Times New Roman" charset="0"/>
                <a:cs typeface="Times New Roman" charset="0"/>
              </a:rPr>
              <a:t>to seeing it and </a:t>
            </a:r>
            <a:r>
              <a:rPr lang="en-US" sz="3400" dirty="0" smtClean="0">
                <a:latin typeface="Times New Roman" charset="0"/>
                <a:ea typeface="Times New Roman" charset="0"/>
                <a:cs typeface="Times New Roman" charset="0"/>
              </a:rPr>
              <a:t>ignore </a:t>
            </a:r>
            <a:r>
              <a:rPr lang="en-US" sz="3400" dirty="0">
                <a:latin typeface="Times New Roman" charset="0"/>
                <a:ea typeface="Times New Roman" charset="0"/>
                <a:cs typeface="Times New Roman" charset="0"/>
              </a:rPr>
              <a:t>the </a:t>
            </a:r>
            <a:r>
              <a:rPr lang="en-US" sz="3400" dirty="0" smtClean="0">
                <a:latin typeface="Times New Roman" charset="0"/>
                <a:ea typeface="Times New Roman" charset="0"/>
                <a:cs typeface="Times New Roman" charset="0"/>
              </a:rPr>
              <a:t>screen</a:t>
            </a:r>
            <a:r>
              <a:rPr lang="en-US" sz="3400" dirty="0" smtClean="0">
                <a:latin typeface="Times New Roman" charset="0"/>
                <a:ea typeface="Times New Roman" charset="0"/>
                <a:cs typeface="Times New Roman" charset="0"/>
              </a:rPr>
              <a:t>, so be sure to list a start and </a:t>
            </a:r>
            <a:r>
              <a:rPr lang="en-US" sz="3400" smtClean="0">
                <a:latin typeface="Times New Roman" charset="0"/>
                <a:ea typeface="Times New Roman" charset="0"/>
                <a:cs typeface="Times New Roman" charset="0"/>
              </a:rPr>
              <a:t>end date.</a:t>
            </a:r>
            <a:r>
              <a:rPr lang="en-US" sz="3400" dirty="0" smtClean="0">
                <a:latin typeface="Times New Roman" charset="0"/>
                <a:ea typeface="Times New Roman" charset="0"/>
                <a:cs typeface="Times New Roman" charset="0"/>
              </a:rPr>
              <a:t/>
            </a:r>
            <a:br>
              <a:rPr lang="en-US" sz="3400" dirty="0" smtClean="0">
                <a:latin typeface="Times New Roman" charset="0"/>
                <a:ea typeface="Times New Roman" charset="0"/>
                <a:cs typeface="Times New Roman" charset="0"/>
              </a:rPr>
            </a:br>
            <a:r>
              <a:rPr lang="en-US" sz="3400" dirty="0" smtClean="0">
                <a:latin typeface="Times New Roman" charset="0"/>
                <a:ea typeface="Times New Roman" charset="0"/>
                <a:cs typeface="Times New Roman" charset="0"/>
              </a:rPr>
              <a:t> </a:t>
            </a:r>
            <a:endParaRPr lang="en-US" sz="3400" dirty="0">
              <a:latin typeface="Times New Roman" charset="0"/>
              <a:ea typeface="Times New Roman" charset="0"/>
              <a:cs typeface="Times New Roman" charset="0"/>
            </a:endParaRPr>
          </a:p>
          <a:p>
            <a:r>
              <a:rPr lang="en-US" sz="3400" b="1" u="sng" dirty="0" smtClean="0">
                <a:latin typeface="Times New Roman" charset="0"/>
                <a:ea typeface="Times New Roman" charset="0"/>
                <a:cs typeface="Times New Roman" charset="0"/>
              </a:rPr>
              <a:t>Tips for creating your slide:</a:t>
            </a:r>
          </a:p>
          <a:p>
            <a:pPr marL="571500" indent="-571500">
              <a:buFont typeface="Arial" charset="0"/>
              <a:buChar char="•"/>
            </a:pPr>
            <a:r>
              <a:rPr lang="en-US" sz="3400" dirty="0" smtClean="0">
                <a:latin typeface="Times New Roman" charset="0"/>
                <a:ea typeface="Times New Roman" charset="0"/>
                <a:cs typeface="Times New Roman" charset="0"/>
              </a:rPr>
              <a:t>Only use High Resolution images.</a:t>
            </a:r>
          </a:p>
          <a:p>
            <a:pPr marL="571500" indent="-571500">
              <a:buFont typeface="Arial" charset="0"/>
              <a:buChar char="•"/>
            </a:pPr>
            <a:r>
              <a:rPr lang="en-US" sz="3400" dirty="0" smtClean="0">
                <a:latin typeface="Times New Roman" charset="0"/>
                <a:ea typeface="Times New Roman" charset="0"/>
                <a:cs typeface="Times New Roman" charset="0"/>
              </a:rPr>
              <a:t>Don’t use a white background.</a:t>
            </a:r>
          </a:p>
          <a:p>
            <a:pPr marL="571500" indent="-571500">
              <a:buFont typeface="Arial" charset="0"/>
              <a:buChar char="•"/>
            </a:pPr>
            <a:r>
              <a:rPr lang="en-US" sz="3400" dirty="0" smtClean="0">
                <a:latin typeface="Times New Roman" charset="0"/>
                <a:ea typeface="Times New Roman" charset="0"/>
                <a:cs typeface="Times New Roman" charset="0"/>
              </a:rPr>
              <a:t>Don’t use multiple font colors or a Font smaller than 40pt.</a:t>
            </a:r>
          </a:p>
          <a:p>
            <a:pPr marL="571500" indent="-571500">
              <a:buFont typeface="Arial" charset="0"/>
              <a:buChar char="•"/>
            </a:pPr>
            <a:r>
              <a:rPr lang="en-US" sz="3400" dirty="0" smtClean="0">
                <a:latin typeface="Times New Roman" charset="0"/>
                <a:ea typeface="Times New Roman" charset="0"/>
                <a:cs typeface="Times New Roman" charset="0"/>
              </a:rPr>
              <a:t>Short statements or bullet points work best.</a:t>
            </a:r>
          </a:p>
          <a:p>
            <a:pPr marL="571500" indent="-571500">
              <a:buFont typeface="Arial" charset="0"/>
              <a:buChar char="•"/>
            </a:pPr>
            <a:r>
              <a:rPr lang="en-US" sz="3400" dirty="0" smtClean="0">
                <a:latin typeface="Times New Roman" charset="0"/>
                <a:ea typeface="Times New Roman" charset="0"/>
                <a:cs typeface="Times New Roman" charset="0"/>
              </a:rPr>
              <a:t>Use fewer than 6 bullet points.</a:t>
            </a:r>
          </a:p>
          <a:p>
            <a:pPr marL="571500" indent="-571500">
              <a:buFont typeface="Arial" charset="0"/>
              <a:buChar char="•"/>
            </a:pPr>
            <a:r>
              <a:rPr lang="en-US" sz="3400" dirty="0" smtClean="0">
                <a:latin typeface="Times New Roman" charset="0"/>
                <a:ea typeface="Times New Roman" charset="0"/>
                <a:cs typeface="Times New Roman" charset="0"/>
              </a:rPr>
              <a:t>Use a title or image that grabs viewers attention.</a:t>
            </a:r>
            <a:endParaRPr lang="en-US" sz="3400" dirty="0"/>
          </a:p>
        </p:txBody>
      </p:sp>
    </p:spTree>
    <p:extLst>
      <p:ext uri="{BB962C8B-B14F-4D97-AF65-F5344CB8AC3E}">
        <p14:creationId xmlns:p14="http://schemas.microsoft.com/office/powerpoint/2010/main" val="3096681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17</TotalTime>
  <Words>127</Words>
  <Application>Microsoft Office PowerPoint</Application>
  <PresentationFormat>Custom</PresentationFormat>
  <Paragraphs>10</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Office Theme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Warner Wilds</dc:creator>
  <cp:lastModifiedBy>Setzer, Teanna Farthing</cp:lastModifiedBy>
  <cp:revision>8</cp:revision>
  <dcterms:created xsi:type="dcterms:W3CDTF">2017-08-23T13:49:47Z</dcterms:created>
  <dcterms:modified xsi:type="dcterms:W3CDTF">2017-09-13T17:35:57Z</dcterms:modified>
</cp:coreProperties>
</file>